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428" r:id="rId3"/>
    <p:sldId id="462" r:id="rId4"/>
    <p:sldId id="350" r:id="rId5"/>
    <p:sldId id="355" r:id="rId6"/>
    <p:sldId id="429" r:id="rId7"/>
    <p:sldId id="418" r:id="rId8"/>
    <p:sldId id="396" r:id="rId9"/>
    <p:sldId id="427" r:id="rId10"/>
    <p:sldId id="430" r:id="rId11"/>
    <p:sldId id="431" r:id="rId12"/>
    <p:sldId id="411" r:id="rId13"/>
    <p:sldId id="353" r:id="rId14"/>
    <p:sldId id="432" r:id="rId15"/>
    <p:sldId id="412" r:id="rId16"/>
    <p:sldId id="433" r:id="rId17"/>
    <p:sldId id="480" r:id="rId18"/>
    <p:sldId id="482" r:id="rId19"/>
    <p:sldId id="467" r:id="rId20"/>
    <p:sldId id="468" r:id="rId21"/>
    <p:sldId id="414" r:id="rId22"/>
    <p:sldId id="481" r:id="rId23"/>
    <p:sldId id="458" r:id="rId24"/>
    <p:sldId id="469" r:id="rId25"/>
    <p:sldId id="415" r:id="rId26"/>
    <p:sldId id="463" r:id="rId27"/>
    <p:sldId id="483" r:id="rId28"/>
    <p:sldId id="434" r:id="rId29"/>
    <p:sldId id="437" r:id="rId30"/>
    <p:sldId id="451" r:id="rId31"/>
    <p:sldId id="470" r:id="rId32"/>
    <p:sldId id="438" r:id="rId33"/>
    <p:sldId id="439" r:id="rId34"/>
    <p:sldId id="440" r:id="rId35"/>
    <p:sldId id="441" r:id="rId36"/>
    <p:sldId id="442" r:id="rId37"/>
    <p:sldId id="456" r:id="rId38"/>
    <p:sldId id="473" r:id="rId39"/>
    <p:sldId id="457" r:id="rId40"/>
    <p:sldId id="444" r:id="rId41"/>
    <p:sldId id="474" r:id="rId42"/>
    <p:sldId id="459" r:id="rId43"/>
    <p:sldId id="475" r:id="rId44"/>
    <p:sldId id="478" r:id="rId45"/>
    <p:sldId id="47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8367"/>
  </p:normalViewPr>
  <p:slideViewPr>
    <p:cSldViewPr snapToGrid="0" snapToObjects="1">
      <p:cViewPr varScale="1">
        <p:scale>
          <a:sx n="85" d="100"/>
          <a:sy n="85" d="100"/>
        </p:scale>
        <p:origin x="2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spring2022/cse417t" TargetMode="External"/><Relationship Id="rId2" Type="http://schemas.openxmlformats.org/officeDocument/2006/relationships/hyperlink" Target="http://chienjuho.com/courses/cse417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/>
          </a:bodyPr>
          <a:lstStyle/>
          <a:p>
            <a:r>
              <a:rPr lang="en-US" dirty="0"/>
              <a:t>Three fair coins, numbered by 1, 2, 3.   Flip each 10 times. 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0790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60622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20282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493646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6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99A6E6D-14A5-684F-A1F0-ECBB57FDEFD5}"/>
              </a:ext>
            </a:extLst>
          </p:cNvPr>
          <p:cNvSpPr/>
          <p:nvPr/>
        </p:nvSpPr>
        <p:spPr>
          <a:xfrm>
            <a:off x="6694150" y="1027095"/>
            <a:ext cx="3892378" cy="4728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C2B3C-FEFC-F340-9186-D422F29EC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696" y="289783"/>
            <a:ext cx="4187087" cy="62030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280F33-A1B1-5947-B87A-7B141A44C935}"/>
              </a:ext>
            </a:extLst>
          </p:cNvPr>
          <p:cNvSpPr/>
          <p:nvPr/>
        </p:nvSpPr>
        <p:spPr>
          <a:xfrm>
            <a:off x="4072700" y="3391329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Enrollment and waitlist</a:t>
            </a:r>
          </a:p>
          <a:p>
            <a:endParaRPr lang="en-US" dirty="0"/>
          </a:p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http://piazza.com/wustl/spring2022/cse417t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CC74-87CC-1249-8F3A-DAF9FE8B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AE306-36E7-DC4F-9C68-9701A9EA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</a:t>
            </a:r>
          </a:p>
          <a:p>
            <a:pPr lvl="2"/>
            <a:r>
              <a:rPr lang="en-US" dirty="0"/>
              <a:t>We won’t teach you how to program python</a:t>
            </a:r>
          </a:p>
          <a:p>
            <a:endParaRPr lang="en-US" dirty="0"/>
          </a:p>
          <a:p>
            <a:r>
              <a:rPr lang="en-US" dirty="0"/>
              <a:t>Exam and Grades</a:t>
            </a:r>
          </a:p>
          <a:p>
            <a:pPr lvl="1"/>
            <a:r>
              <a:rPr lang="en-US" dirty="0"/>
              <a:t>Two in-lecture exams (one in the middle of semester, one in the last lecture)</a:t>
            </a:r>
          </a:p>
          <a:p>
            <a:pPr lvl="1"/>
            <a:r>
              <a:rPr lang="en-US" dirty="0"/>
              <a:t>What to expect for the final grades</a:t>
            </a:r>
          </a:p>
        </p:txBody>
      </p:sp>
    </p:spTree>
    <p:extLst>
      <p:ext uri="{BB962C8B-B14F-4D97-AF65-F5344CB8AC3E}">
        <p14:creationId xmlns:p14="http://schemas.microsoft.com/office/powerpoint/2010/main" val="211780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testing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testing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</a:t>
            </a:r>
            <a:r>
              <a:rPr lang="en-US" sz="2800" dirty="0">
                <a:solidFill>
                  <a:schemeClr val="accent2"/>
                </a:solidFill>
              </a:rPr>
              <a:t>.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13696</TotalTime>
  <Words>2510</Words>
  <Application>Microsoft Macintosh PowerPoint</Application>
  <PresentationFormat>Widescreen</PresentationFormat>
  <Paragraphs>391</Paragraphs>
  <Slides>45</Slides>
  <Notes>5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An Analogy</vt:lpstr>
      <vt:lpstr>PowerPoint Presentation</vt:lpstr>
      <vt:lpstr>What Can We Do?</vt:lpstr>
      <vt:lpstr>Connection to “Real” Learning</vt:lpstr>
      <vt:lpstr>Derivations</vt:lpstr>
      <vt:lpstr>Derivations</vt:lpstr>
      <vt:lpstr>Bounding Pr⁡[B(g)]?</vt:lpstr>
      <vt:lpstr>Derivations</vt:lpstr>
      <vt:lpstr>Connection to “Real” Learning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1192</cp:revision>
  <cp:lastPrinted>2020-01-21T19:20:13Z</cp:lastPrinted>
  <dcterms:created xsi:type="dcterms:W3CDTF">2017-08-24T15:35:37Z</dcterms:created>
  <dcterms:modified xsi:type="dcterms:W3CDTF">2022-01-25T19:38:34Z</dcterms:modified>
</cp:coreProperties>
</file>